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</p:sldMasterIdLst>
  <p:handoutMasterIdLst>
    <p:handoutMasterId r:id="rId6"/>
  </p:handoutMasterIdLst>
  <p:sldIdLst>
    <p:sldId id="258" r:id="rId3"/>
    <p:sldId id="263" r:id="rId4"/>
    <p:sldId id="298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69" d="100"/>
          <a:sy n="69" d="100"/>
        </p:scale>
        <p:origin x="32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4117-5B8B-441F-8F21-6139C675DEEA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7AC07-BE2C-422E-A4D1-9A81C0D4BFB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2671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086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178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9218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2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975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43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078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27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11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00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44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1905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37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74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88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06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390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256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460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484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36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9BB3-80D2-4134-A60B-1AF1B1E328E6}" type="datetimeFigureOut">
              <a:rPr lang="es-CO" smtClean="0"/>
              <a:t>7/05/2024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F21-54A1-4605-B873-5F39F3C2BF1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443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9BB3-80D2-4134-A60B-1AF1B1E328E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7/05/2024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F21-54A1-4605-B873-5F39F3C2BF15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397" y="1058536"/>
            <a:ext cx="5971297" cy="1477328"/>
          </a:xfrm>
        </p:spPr>
        <p:txBody>
          <a:bodyPr anchor="b">
            <a:normAutofit fontScale="90000"/>
          </a:bodyPr>
          <a:lstStyle>
            <a:lvl1pPr algn="ctr">
              <a:defRPr sz="6000"/>
            </a:lvl1pPr>
          </a:lstStyle>
          <a:p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FUNDACION UNIVERSITARIA ANTONIO DE AREVALO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UNITECNAR -</a:t>
            </a:r>
            <a:br>
              <a:rPr lang="es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CO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3490813-DE4F-4BE8-ABBE-20CBD31EA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07" y="4557226"/>
            <a:ext cx="5090434" cy="1175126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E7497E23-BFB7-4989-A49A-D8F9E3B1E69A}"/>
              </a:ext>
            </a:extLst>
          </p:cNvPr>
          <p:cNvSpPr txBox="1"/>
          <p:nvPr/>
        </p:nvSpPr>
        <p:spPr>
          <a:xfrm>
            <a:off x="1395011" y="2302947"/>
            <a:ext cx="34012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GENERALIDADES PARA EL </a:t>
            </a:r>
          </a:p>
          <a:p>
            <a:pPr algn="ctr"/>
            <a:r>
              <a:rPr lang="es-ES" dirty="0">
                <a:solidFill>
                  <a:schemeClr val="bg1"/>
                </a:solidFill>
              </a:rPr>
              <a:t>DISEÑO Y CONSTRUCCIÓN DEL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POSTER DE PRESENTACIÓN</a:t>
            </a:r>
          </a:p>
          <a:p>
            <a:pPr algn="ctr"/>
            <a:endParaRPr lang="es-ES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PROYECTO DE AULA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I Y II SEMESTRE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2E520DE-8670-4BA9-AFCB-A26C8D048B62}"/>
              </a:ext>
            </a:extLst>
          </p:cNvPr>
          <p:cNvSpPr txBox="1"/>
          <p:nvPr/>
        </p:nvSpPr>
        <p:spPr>
          <a:xfrm>
            <a:off x="2557514" y="5799465"/>
            <a:ext cx="107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2024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86C2F40-8FAC-476A-8AAA-0DFEC1437FF1}"/>
              </a:ext>
            </a:extLst>
          </p:cNvPr>
          <p:cNvSpPr txBox="1"/>
          <p:nvPr/>
        </p:nvSpPr>
        <p:spPr>
          <a:xfrm>
            <a:off x="4597167" y="6078416"/>
            <a:ext cx="38617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Coordinación Institucional de Paulas </a:t>
            </a:r>
            <a:endParaRPr lang="es-CO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9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FC17F96-92EC-4280-A5EA-DEE5DAB36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41" y="2102486"/>
            <a:ext cx="2731594" cy="367437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799E7E6-0225-46D8-8CD7-012EDC4E1343}"/>
              </a:ext>
            </a:extLst>
          </p:cNvPr>
          <p:cNvSpPr txBox="1"/>
          <p:nvPr/>
        </p:nvSpPr>
        <p:spPr>
          <a:xfrm>
            <a:off x="562062" y="1405837"/>
            <a:ext cx="4874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solidFill>
                  <a:schemeClr val="accent1">
                    <a:lumMod val="50000"/>
                  </a:schemeClr>
                </a:solidFill>
              </a:rPr>
              <a:t>Medidas: </a:t>
            </a:r>
          </a:p>
          <a:p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Se recomiendan las siguientes medidas, así: </a:t>
            </a:r>
            <a:r>
              <a:rPr lang="es-ES" sz="1400" b="1" dirty="0">
                <a:solidFill>
                  <a:schemeClr val="accent1">
                    <a:lumMod val="50000"/>
                  </a:schemeClr>
                </a:solidFill>
              </a:rPr>
              <a:t>1,80 Mts * 80 Cms. </a:t>
            </a: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B8B064-07ED-48A4-9140-AAF578BF7914}"/>
              </a:ext>
            </a:extLst>
          </p:cNvPr>
          <p:cNvSpPr txBox="1"/>
          <p:nvPr/>
        </p:nvSpPr>
        <p:spPr>
          <a:xfrm>
            <a:off x="1580347" y="401411"/>
            <a:ext cx="8110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chemeClr val="accent1">
                    <a:lumMod val="50000"/>
                  </a:schemeClr>
                </a:solidFill>
              </a:rPr>
              <a:t>Generalidades para el Diseño y Construcción POSTER de presentación en </a:t>
            </a:r>
          </a:p>
          <a:p>
            <a:pPr algn="ctr"/>
            <a:r>
              <a:rPr lang="es-ES" sz="1600" b="1" dirty="0">
                <a:solidFill>
                  <a:schemeClr val="accent1">
                    <a:lumMod val="50000"/>
                  </a:schemeClr>
                </a:solidFill>
              </a:rPr>
              <a:t>Jornada de Sustentación de  Proyecto de Aula</a:t>
            </a:r>
          </a:p>
          <a:p>
            <a:pPr algn="ctr"/>
            <a:r>
              <a:rPr lang="es-ES" sz="1600" b="1" dirty="0">
                <a:solidFill>
                  <a:schemeClr val="accent1">
                    <a:lumMod val="50000"/>
                  </a:schemeClr>
                </a:solidFill>
              </a:rPr>
              <a:t> para I y II semestre</a:t>
            </a:r>
            <a:endParaRPr lang="es-CO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69B30B0-AFFE-4EA7-A0D1-9F6F59C86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836" y="2102485"/>
            <a:ext cx="5486399" cy="3921854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7053E89-55CD-48DE-A0C0-2F203D800F5D}"/>
              </a:ext>
            </a:extLst>
          </p:cNvPr>
          <p:cNvSpPr txBox="1"/>
          <p:nvPr/>
        </p:nvSpPr>
        <p:spPr>
          <a:xfrm>
            <a:off x="5603505" y="1513558"/>
            <a:ext cx="2304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accent1">
                    <a:lumMod val="50000"/>
                  </a:schemeClr>
                </a:solidFill>
              </a:rPr>
              <a:t>Contenido Básico del Poster:</a:t>
            </a: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779FC15-26FF-4000-B203-04DDD7480425}"/>
              </a:ext>
            </a:extLst>
          </p:cNvPr>
          <p:cNvSpPr txBox="1"/>
          <p:nvPr/>
        </p:nvSpPr>
        <p:spPr>
          <a:xfrm>
            <a:off x="588412" y="5866405"/>
            <a:ext cx="4874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</a:rPr>
              <a:t>Nota: 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El POSTER hace parte de la entrega final de I y II semestre.  Al igual que con el documento entregable de Paulas.</a:t>
            </a:r>
            <a:endParaRPr lang="es-CO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9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903748C-332D-4AD0-9EDD-CCEFC0FFAE11}"/>
              </a:ext>
            </a:extLst>
          </p:cNvPr>
          <p:cNvPicPr/>
          <p:nvPr/>
        </p:nvPicPr>
        <p:blipFill rotWithShape="1">
          <a:blip r:embed="rId2"/>
          <a:srcRect l="48070" t="15845" r="33455" b="7682"/>
          <a:stretch/>
        </p:blipFill>
        <p:spPr bwMode="auto">
          <a:xfrm>
            <a:off x="6669249" y="362682"/>
            <a:ext cx="3565320" cy="61326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BEA1113-EEE9-4B0D-885A-43B3AE3A5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94" y="4974102"/>
            <a:ext cx="5870957" cy="126198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2007415-F634-40AF-BBE5-8D013173D5D7}"/>
              </a:ext>
            </a:extLst>
          </p:cNvPr>
          <p:cNvSpPr txBox="1"/>
          <p:nvPr/>
        </p:nvSpPr>
        <p:spPr>
          <a:xfrm>
            <a:off x="1755210" y="621917"/>
            <a:ext cx="2583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>
                    <a:lumMod val="50000"/>
                  </a:schemeClr>
                </a:solidFill>
              </a:rPr>
              <a:t>Modelo Final de POSTER </a:t>
            </a:r>
            <a:endParaRPr lang="es-CO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n 5" descr="C:\Users\aprendiz.calidad\Downloads\LOGO UNITECNAR FINAL-01.jpg">
            <a:extLst>
              <a:ext uri="{FF2B5EF4-FFF2-40B4-BE49-F238E27FC236}">
                <a16:creationId xmlns:a16="http://schemas.microsoft.com/office/drawing/2014/main" id="{E316E1A4-C98A-4006-B607-56FEAF6D19D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7" t="6294" r="9383" b="11935"/>
          <a:stretch>
            <a:fillRect/>
          </a:stretch>
        </p:blipFill>
        <p:spPr bwMode="auto">
          <a:xfrm>
            <a:off x="1294018" y="2361415"/>
            <a:ext cx="1439952" cy="1287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rocio.vergara\AppData\Local\Microsoft\Windows\INetCache\Content.Outlook\9HUI79WK\LOGO DII_Mesa de trabajo 1 (2).png">
            <a:extLst>
              <a:ext uri="{FF2B5EF4-FFF2-40B4-BE49-F238E27FC236}">
                <a16:creationId xmlns:a16="http://schemas.microsoft.com/office/drawing/2014/main" id="{82703916-2BAA-4ACB-927F-F451679BB6D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972" y="2285533"/>
            <a:ext cx="1376980" cy="14307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A7CE2EE-0744-40A6-80B9-092790AB9C6E}"/>
              </a:ext>
            </a:extLst>
          </p:cNvPr>
          <p:cNvSpPr txBox="1"/>
          <p:nvPr/>
        </p:nvSpPr>
        <p:spPr>
          <a:xfrm>
            <a:off x="536894" y="1550659"/>
            <a:ext cx="2197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1">
                    <a:lumMod val="50000"/>
                  </a:schemeClr>
                </a:solidFill>
              </a:rPr>
              <a:t>Logos Institucionales:</a:t>
            </a:r>
            <a:endParaRPr lang="es-CO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4B2877-6688-4D6B-8B99-AB52C8802891}"/>
              </a:ext>
            </a:extLst>
          </p:cNvPr>
          <p:cNvSpPr txBox="1"/>
          <p:nvPr/>
        </p:nvSpPr>
        <p:spPr>
          <a:xfrm>
            <a:off x="536894" y="4237379"/>
            <a:ext cx="5198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b="1" dirty="0">
                <a:solidFill>
                  <a:schemeClr val="accent1">
                    <a:lumMod val="50000"/>
                  </a:schemeClr>
                </a:solidFill>
              </a:rPr>
              <a:t>Nota: </a:t>
            </a:r>
            <a:r>
              <a:rPr lang="es-ES" sz="1400" dirty="0">
                <a:solidFill>
                  <a:schemeClr val="accent1">
                    <a:lumMod val="50000"/>
                  </a:schemeClr>
                </a:solidFill>
              </a:rPr>
              <a:t>Se adjuntan logos Institucionales para efectos de ajustarlos en la parrilla del POSTER al mandar a realizar su diseño.  </a:t>
            </a:r>
            <a:endParaRPr lang="es-CO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Flecha: a la derecha con muesca 9">
            <a:extLst>
              <a:ext uri="{FF2B5EF4-FFF2-40B4-BE49-F238E27FC236}">
                <a16:creationId xmlns:a16="http://schemas.microsoft.com/office/drawing/2014/main" id="{D0F5E3AF-6860-4028-8F34-63D861DF163D}"/>
              </a:ext>
            </a:extLst>
          </p:cNvPr>
          <p:cNvSpPr/>
          <p:nvPr/>
        </p:nvSpPr>
        <p:spPr>
          <a:xfrm>
            <a:off x="4600418" y="564267"/>
            <a:ext cx="158618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1251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131</Words>
  <Application>Microsoft Office PowerPoint</Application>
  <PresentationFormat>Panorámica</PresentationFormat>
  <Paragraphs>19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Tema de Office</vt:lpstr>
      <vt:lpstr>1_Tema de Office</vt:lpstr>
      <vt:lpstr>FUNDACION UNIVERSITARIA ANTONIO DE AREVALO - UNITECNAR -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Guerra Mejia</dc:creator>
  <cp:lastModifiedBy>Docente Tiempo Completo</cp:lastModifiedBy>
  <cp:revision>288</cp:revision>
  <dcterms:created xsi:type="dcterms:W3CDTF">2020-10-16T23:16:33Z</dcterms:created>
  <dcterms:modified xsi:type="dcterms:W3CDTF">2024-05-07T11:53:52Z</dcterms:modified>
</cp:coreProperties>
</file>